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31"/>
  </p:normalViewPr>
  <p:slideViewPr>
    <p:cSldViewPr snapToGrid="0" snapToObjects="1">
      <p:cViewPr varScale="1">
        <p:scale>
          <a:sx n="107" d="100"/>
          <a:sy n="107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CF149-CC1F-AF44-9AEF-A490B59A661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73EEB-76E4-FF41-8623-96E619A6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819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CF149-CC1F-AF44-9AEF-A490B59A661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73EEB-76E4-FF41-8623-96E619A6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284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CF149-CC1F-AF44-9AEF-A490B59A661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73EEB-76E4-FF41-8623-96E619A6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676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CF149-CC1F-AF44-9AEF-A490B59A661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73EEB-76E4-FF41-8623-96E619A6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302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CF149-CC1F-AF44-9AEF-A490B59A661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73EEB-76E4-FF41-8623-96E619A6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381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CF149-CC1F-AF44-9AEF-A490B59A661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73EEB-76E4-FF41-8623-96E619A6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20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CF149-CC1F-AF44-9AEF-A490B59A661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73EEB-76E4-FF41-8623-96E619A6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933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CF149-CC1F-AF44-9AEF-A490B59A661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73EEB-76E4-FF41-8623-96E619A6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608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CF149-CC1F-AF44-9AEF-A490B59A661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73EEB-76E4-FF41-8623-96E619A6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168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CF149-CC1F-AF44-9AEF-A490B59A661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73EEB-76E4-FF41-8623-96E619A6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621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CF149-CC1F-AF44-9AEF-A490B59A661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73EEB-76E4-FF41-8623-96E619A6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776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CF149-CC1F-AF44-9AEF-A490B59A661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D73EEB-76E4-FF41-8623-96E619A6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455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519519" y="736835"/>
            <a:ext cx="5881281" cy="2795259"/>
            <a:chOff x="519519" y="736835"/>
            <a:chExt cx="10605607" cy="483325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66" r="22857"/>
            <a:stretch/>
          </p:blipFill>
          <p:spPr>
            <a:xfrm rot="5400000">
              <a:off x="674640" y="581714"/>
              <a:ext cx="4833257" cy="514350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333" t="1778" r="20500" b="18222"/>
            <a:stretch/>
          </p:blipFill>
          <p:spPr>
            <a:xfrm>
              <a:off x="5875671" y="736835"/>
              <a:ext cx="5249455" cy="4833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41341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33" t="1778" r="20500" b="18222"/>
          <a:stretch/>
        </p:blipFill>
        <p:spPr>
          <a:xfrm>
            <a:off x="2834640" y="502920"/>
            <a:ext cx="3082066" cy="2837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72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35" r="20247"/>
          <a:stretch/>
        </p:blipFill>
        <p:spPr>
          <a:xfrm rot="5400000">
            <a:off x="3379399" y="1088765"/>
            <a:ext cx="2630641" cy="2793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6823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Jordan Fleming</dc:creator>
  <cp:lastModifiedBy>Jordan Fleming</cp:lastModifiedBy>
  <cp:revision>1</cp:revision>
  <dcterms:created xsi:type="dcterms:W3CDTF">2017-08-16T16:20:16Z</dcterms:created>
  <dcterms:modified xsi:type="dcterms:W3CDTF">2017-08-16T16:20:44Z</dcterms:modified>
</cp:coreProperties>
</file>

<file path=docProps/thumbnail.jpeg>
</file>